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6" r:id="rId3"/>
    <p:sldId id="277" r:id="rId4"/>
    <p:sldId id="270" r:id="rId5"/>
    <p:sldId id="271" r:id="rId6"/>
    <p:sldId id="272" r:id="rId7"/>
    <p:sldId id="273" r:id="rId8"/>
    <p:sldId id="274" r:id="rId9"/>
    <p:sldId id="278" r:id="rId10"/>
    <p:sldId id="279" r:id="rId11"/>
    <p:sldId id="27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21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3848E-D3F9-4771-A0FE-B570D2782D3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771843-3EB0-40DC-90F9-767D50DC216A}">
      <dgm:prSet phldrT="[Text]"/>
      <dgm:spPr/>
      <dgm:t>
        <a:bodyPr/>
        <a:lstStyle/>
        <a:p>
          <a:r>
            <a:rPr lang="mn-MN" dirty="0"/>
            <a:t>1</a:t>
          </a:r>
          <a:endParaRPr lang="en-US" dirty="0"/>
        </a:p>
      </dgm:t>
    </dgm:pt>
    <dgm:pt modelId="{161EECF8-F145-4978-960E-374663007243}" type="parTrans" cxnId="{19EC8752-081D-46C1-9744-A43A7F9106C0}">
      <dgm:prSet/>
      <dgm:spPr/>
      <dgm:t>
        <a:bodyPr/>
        <a:lstStyle/>
        <a:p>
          <a:endParaRPr lang="en-US"/>
        </a:p>
      </dgm:t>
    </dgm:pt>
    <dgm:pt modelId="{C0128358-AA41-41AC-8E26-309F1E620708}" type="sibTrans" cxnId="{19EC8752-081D-46C1-9744-A43A7F9106C0}">
      <dgm:prSet/>
      <dgm:spPr/>
      <dgm:t>
        <a:bodyPr/>
        <a:lstStyle/>
        <a:p>
          <a:endParaRPr lang="en-US"/>
        </a:p>
      </dgm:t>
    </dgm:pt>
    <dgm:pt modelId="{037C4A22-E41C-47A9-A8A4-B47FEA965A51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mn-MN" sz="2000" dirty="0">
              <a:latin typeface="Arial" panose="020B0604020202020204" pitchFamily="34" charset="0"/>
              <a:cs typeface="Arial" panose="020B0604020202020204" pitchFamily="34" charset="0"/>
            </a:rPr>
            <a:t>Зорилго: Багшийн арга зүйг хөгжүүлэх,  цахим орчинд ажиллах ур чадварыг дээшлүүлэх, сайн арга туршлагыг түгээн дэлгэрүүлэх, харилцан солилцох</a:t>
          </a:r>
          <a:endParaRPr lang="en-US" sz="2000" dirty="0">
            <a:latin typeface="Arial" pitchFamily="34" charset="0"/>
            <a:cs typeface="Arial" pitchFamily="34" charset="0"/>
          </a:endParaRPr>
        </a:p>
      </dgm:t>
    </dgm:pt>
    <dgm:pt modelId="{7A2B1FF4-3C09-490F-8E4C-D9E45A4FC852}" type="parTrans" cxnId="{0CA5F87F-8D59-44E3-81F5-5FDAD0A4F8AF}">
      <dgm:prSet/>
      <dgm:spPr/>
      <dgm:t>
        <a:bodyPr/>
        <a:lstStyle/>
        <a:p>
          <a:endParaRPr lang="en-US"/>
        </a:p>
      </dgm:t>
    </dgm:pt>
    <dgm:pt modelId="{529E4D6F-E78F-44E1-90E4-694EAD73FFCD}" type="sibTrans" cxnId="{0CA5F87F-8D59-44E3-81F5-5FDAD0A4F8AF}">
      <dgm:prSet/>
      <dgm:spPr/>
      <dgm:t>
        <a:bodyPr/>
        <a:lstStyle/>
        <a:p>
          <a:endParaRPr lang="en-US"/>
        </a:p>
      </dgm:t>
    </dgm:pt>
    <dgm:pt modelId="{A6A006D4-DF09-44E2-8EA7-00C1C0DDE7B4}">
      <dgm:prSet phldrT="[Text]"/>
      <dgm:spPr/>
      <dgm:t>
        <a:bodyPr/>
        <a:lstStyle/>
        <a:p>
          <a:r>
            <a:rPr lang="mn-MN" dirty="0"/>
            <a:t>2</a:t>
          </a:r>
          <a:endParaRPr lang="en-US" dirty="0"/>
        </a:p>
      </dgm:t>
    </dgm:pt>
    <dgm:pt modelId="{A254025E-6495-45D9-811E-7F30A26570BB}" type="parTrans" cxnId="{4863B52A-05CE-426F-AD79-5405E604326E}">
      <dgm:prSet/>
      <dgm:spPr/>
      <dgm:t>
        <a:bodyPr/>
        <a:lstStyle/>
        <a:p>
          <a:endParaRPr lang="en-US"/>
        </a:p>
      </dgm:t>
    </dgm:pt>
    <dgm:pt modelId="{545EB061-3BE5-4FD4-BF84-52D2CED20F7C}" type="sibTrans" cxnId="{4863B52A-05CE-426F-AD79-5405E604326E}">
      <dgm:prSet/>
      <dgm:spPr/>
      <dgm:t>
        <a:bodyPr/>
        <a:lstStyle/>
        <a:p>
          <a:endParaRPr lang="en-US"/>
        </a:p>
      </dgm:t>
    </dgm:pt>
    <dgm:pt modelId="{BE3DF419-C6F0-4576-9D18-174423F7D2C8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mn-MN" sz="2400" dirty="0">
              <a:latin typeface="Arial" pitchFamily="34" charset="0"/>
              <a:cs typeface="Arial" pitchFamily="34" charset="0"/>
            </a:rPr>
            <a:t>ЕБС-19, СӨББ-ын 20, нийт 39 байгууллага буюу 95 хувь нь оролцсон. /СӨББ-Г/С, Өлзийт/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EB5402FC-940E-4E91-8DE8-68434CF18D64}" type="parTrans" cxnId="{009A9CA1-B65E-453E-8060-AC08097D3618}">
      <dgm:prSet/>
      <dgm:spPr/>
      <dgm:t>
        <a:bodyPr/>
        <a:lstStyle/>
        <a:p>
          <a:endParaRPr lang="en-US"/>
        </a:p>
      </dgm:t>
    </dgm:pt>
    <dgm:pt modelId="{7E5F8EE1-A5DD-4EFA-AE93-85FB82F1DA81}" type="sibTrans" cxnId="{009A9CA1-B65E-453E-8060-AC08097D3618}">
      <dgm:prSet/>
      <dgm:spPr/>
      <dgm:t>
        <a:bodyPr/>
        <a:lstStyle/>
        <a:p>
          <a:endParaRPr lang="en-US"/>
        </a:p>
      </dgm:t>
    </dgm:pt>
    <dgm:pt modelId="{F1CCC59A-FF41-40E6-A679-C3D83CEF15FA}">
      <dgm:prSet phldrT="[Text]"/>
      <dgm:spPr/>
      <dgm:t>
        <a:bodyPr/>
        <a:lstStyle/>
        <a:p>
          <a:r>
            <a:rPr lang="mn-MN" dirty="0"/>
            <a:t>3</a:t>
          </a:r>
          <a:endParaRPr lang="en-US" dirty="0"/>
        </a:p>
      </dgm:t>
    </dgm:pt>
    <dgm:pt modelId="{137AFBC5-D77E-4803-9ECA-5A4868F06CAE}" type="parTrans" cxnId="{7297D47A-9183-4D5C-9C09-045CC2BDF71E}">
      <dgm:prSet/>
      <dgm:spPr/>
      <dgm:t>
        <a:bodyPr/>
        <a:lstStyle/>
        <a:p>
          <a:endParaRPr lang="en-US"/>
        </a:p>
      </dgm:t>
    </dgm:pt>
    <dgm:pt modelId="{80A56CFA-1DF7-43C3-8072-850C6B8A4732}" type="sibTrans" cxnId="{7297D47A-9183-4D5C-9C09-045CC2BDF71E}">
      <dgm:prSet/>
      <dgm:spPr/>
      <dgm:t>
        <a:bodyPr/>
        <a:lstStyle/>
        <a:p>
          <a:endParaRPr lang="en-US"/>
        </a:p>
      </dgm:t>
    </dgm:pt>
    <dgm:pt modelId="{A2603810-C931-4BDD-BAA4-F54DF342E401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mn-MN" sz="2400" dirty="0">
              <a:latin typeface="Arial" pitchFamily="34" charset="0"/>
              <a:cs typeface="Arial" pitchFamily="34" charset="0"/>
            </a:rPr>
            <a:t>Нийт ЕБС-214 хичээл, СӨББ-ын 20, нийт 234 хичээл амжилттай оролцсон.                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6B8EB2AC-05F9-4A83-8A50-28BA4D3E4B55}" type="parTrans" cxnId="{453EE87A-BE37-4D11-A580-3E3777277321}">
      <dgm:prSet/>
      <dgm:spPr/>
      <dgm:t>
        <a:bodyPr/>
        <a:lstStyle/>
        <a:p>
          <a:endParaRPr lang="en-US"/>
        </a:p>
      </dgm:t>
    </dgm:pt>
    <dgm:pt modelId="{6F35B3C4-725B-4EEF-8E06-3DD441215D79}" type="sibTrans" cxnId="{453EE87A-BE37-4D11-A580-3E3777277321}">
      <dgm:prSet/>
      <dgm:spPr/>
      <dgm:t>
        <a:bodyPr/>
        <a:lstStyle/>
        <a:p>
          <a:endParaRPr lang="en-US"/>
        </a:p>
      </dgm:t>
    </dgm:pt>
    <dgm:pt modelId="{AD337BB0-25AE-46F7-93DF-189FB0F7C4A7}" type="pres">
      <dgm:prSet presAssocID="{26D3848E-D3F9-4771-A0FE-B570D2782D3C}" presName="linearFlow" presStyleCnt="0">
        <dgm:presLayoutVars>
          <dgm:dir/>
          <dgm:animLvl val="lvl"/>
          <dgm:resizeHandles val="exact"/>
        </dgm:presLayoutVars>
      </dgm:prSet>
      <dgm:spPr/>
    </dgm:pt>
    <dgm:pt modelId="{3BE95845-3AEE-4786-8D14-61F4A24027AA}" type="pres">
      <dgm:prSet presAssocID="{A0771843-3EB0-40DC-90F9-767D50DC216A}" presName="composite" presStyleCnt="0"/>
      <dgm:spPr/>
    </dgm:pt>
    <dgm:pt modelId="{F4DEEB39-BE35-4E3D-B0CC-C0DE586C1ED7}" type="pres">
      <dgm:prSet presAssocID="{A0771843-3EB0-40DC-90F9-767D50DC216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EE0642-2F20-4F46-B511-326DCA1497BC}" type="pres">
      <dgm:prSet presAssocID="{A0771843-3EB0-40DC-90F9-767D50DC216A}" presName="descendantText" presStyleLbl="alignAcc1" presStyleIdx="0" presStyleCnt="3">
        <dgm:presLayoutVars>
          <dgm:bulletEnabled val="1"/>
        </dgm:presLayoutVars>
      </dgm:prSet>
      <dgm:spPr/>
    </dgm:pt>
    <dgm:pt modelId="{689E0D37-3DF4-4B98-B247-8C63410EC3B4}" type="pres">
      <dgm:prSet presAssocID="{C0128358-AA41-41AC-8E26-309F1E620708}" presName="sp" presStyleCnt="0"/>
      <dgm:spPr/>
    </dgm:pt>
    <dgm:pt modelId="{3F7B3BE3-1359-48E1-AEA2-5D84116E3530}" type="pres">
      <dgm:prSet presAssocID="{A6A006D4-DF09-44E2-8EA7-00C1C0DDE7B4}" presName="composite" presStyleCnt="0"/>
      <dgm:spPr/>
    </dgm:pt>
    <dgm:pt modelId="{EE80A81A-E511-4562-A93C-288AB066E7A5}" type="pres">
      <dgm:prSet presAssocID="{A6A006D4-DF09-44E2-8EA7-00C1C0DDE7B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942E12B-F7D2-4128-8FA6-E662A69CCB33}" type="pres">
      <dgm:prSet presAssocID="{A6A006D4-DF09-44E2-8EA7-00C1C0DDE7B4}" presName="descendantText" presStyleLbl="alignAcc1" presStyleIdx="1" presStyleCnt="3">
        <dgm:presLayoutVars>
          <dgm:bulletEnabled val="1"/>
        </dgm:presLayoutVars>
      </dgm:prSet>
      <dgm:spPr/>
    </dgm:pt>
    <dgm:pt modelId="{EF7D2376-2756-467B-AFEE-ADF4E9685E73}" type="pres">
      <dgm:prSet presAssocID="{545EB061-3BE5-4FD4-BF84-52D2CED20F7C}" presName="sp" presStyleCnt="0"/>
      <dgm:spPr/>
    </dgm:pt>
    <dgm:pt modelId="{B53BA985-7DB9-4798-A212-9C7EAADD0FCF}" type="pres">
      <dgm:prSet presAssocID="{F1CCC59A-FF41-40E6-A679-C3D83CEF15FA}" presName="composite" presStyleCnt="0"/>
      <dgm:spPr/>
    </dgm:pt>
    <dgm:pt modelId="{B03172AA-EF98-49E9-8DCF-A9375CFC2B33}" type="pres">
      <dgm:prSet presAssocID="{F1CCC59A-FF41-40E6-A679-C3D83CEF15F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311227-FF23-4A4E-8774-61248AEC3270}" type="pres">
      <dgm:prSet presAssocID="{F1CCC59A-FF41-40E6-A679-C3D83CEF15FA}" presName="descendantText" presStyleLbl="alignAcc1" presStyleIdx="2" presStyleCnt="3" custScaleY="108437">
        <dgm:presLayoutVars>
          <dgm:bulletEnabled val="1"/>
        </dgm:presLayoutVars>
      </dgm:prSet>
      <dgm:spPr/>
    </dgm:pt>
  </dgm:ptLst>
  <dgm:cxnLst>
    <dgm:cxn modelId="{C9227018-EE02-4A16-869F-6D352A7CFD82}" type="presOf" srcId="{A6A006D4-DF09-44E2-8EA7-00C1C0DDE7B4}" destId="{EE80A81A-E511-4562-A93C-288AB066E7A5}" srcOrd="0" destOrd="0" presId="urn:microsoft.com/office/officeart/2005/8/layout/chevron2"/>
    <dgm:cxn modelId="{4863B52A-05CE-426F-AD79-5405E604326E}" srcId="{26D3848E-D3F9-4771-A0FE-B570D2782D3C}" destId="{A6A006D4-DF09-44E2-8EA7-00C1C0DDE7B4}" srcOrd="1" destOrd="0" parTransId="{A254025E-6495-45D9-811E-7F30A26570BB}" sibTransId="{545EB061-3BE5-4FD4-BF84-52D2CED20F7C}"/>
    <dgm:cxn modelId="{19EC8752-081D-46C1-9744-A43A7F9106C0}" srcId="{26D3848E-D3F9-4771-A0FE-B570D2782D3C}" destId="{A0771843-3EB0-40DC-90F9-767D50DC216A}" srcOrd="0" destOrd="0" parTransId="{161EECF8-F145-4978-960E-374663007243}" sibTransId="{C0128358-AA41-41AC-8E26-309F1E620708}"/>
    <dgm:cxn modelId="{60E6E354-F5DB-4727-B542-3A4DA6902284}" type="presOf" srcId="{037C4A22-E41C-47A9-A8A4-B47FEA965A51}" destId="{1CEE0642-2F20-4F46-B511-326DCA1497BC}" srcOrd="0" destOrd="0" presId="urn:microsoft.com/office/officeart/2005/8/layout/chevron2"/>
    <dgm:cxn modelId="{7297D47A-9183-4D5C-9C09-045CC2BDF71E}" srcId="{26D3848E-D3F9-4771-A0FE-B570D2782D3C}" destId="{F1CCC59A-FF41-40E6-A679-C3D83CEF15FA}" srcOrd="2" destOrd="0" parTransId="{137AFBC5-D77E-4803-9ECA-5A4868F06CAE}" sibTransId="{80A56CFA-1DF7-43C3-8072-850C6B8A4732}"/>
    <dgm:cxn modelId="{453EE87A-BE37-4D11-A580-3E3777277321}" srcId="{F1CCC59A-FF41-40E6-A679-C3D83CEF15FA}" destId="{A2603810-C931-4BDD-BAA4-F54DF342E401}" srcOrd="0" destOrd="0" parTransId="{6B8EB2AC-05F9-4A83-8A50-28BA4D3E4B55}" sibTransId="{6F35B3C4-725B-4EEF-8E06-3DD441215D79}"/>
    <dgm:cxn modelId="{0CA5F87F-8D59-44E3-81F5-5FDAD0A4F8AF}" srcId="{A0771843-3EB0-40DC-90F9-767D50DC216A}" destId="{037C4A22-E41C-47A9-A8A4-B47FEA965A51}" srcOrd="0" destOrd="0" parTransId="{7A2B1FF4-3C09-490F-8E4C-D9E45A4FC852}" sibTransId="{529E4D6F-E78F-44E1-90E4-694EAD73FFCD}"/>
    <dgm:cxn modelId="{009A9CA1-B65E-453E-8060-AC08097D3618}" srcId="{A6A006D4-DF09-44E2-8EA7-00C1C0DDE7B4}" destId="{BE3DF419-C6F0-4576-9D18-174423F7D2C8}" srcOrd="0" destOrd="0" parTransId="{EB5402FC-940E-4E91-8DE8-68434CF18D64}" sibTransId="{7E5F8EE1-A5DD-4EFA-AE93-85FB82F1DA81}"/>
    <dgm:cxn modelId="{0A93C2AA-6932-4A7A-8A99-AD9E2E0FC648}" type="presOf" srcId="{A0771843-3EB0-40DC-90F9-767D50DC216A}" destId="{F4DEEB39-BE35-4E3D-B0CC-C0DE586C1ED7}" srcOrd="0" destOrd="0" presId="urn:microsoft.com/office/officeart/2005/8/layout/chevron2"/>
    <dgm:cxn modelId="{67A6EBB6-91DE-4256-B86B-F48224F573F0}" type="presOf" srcId="{26D3848E-D3F9-4771-A0FE-B570D2782D3C}" destId="{AD337BB0-25AE-46F7-93DF-189FB0F7C4A7}" srcOrd="0" destOrd="0" presId="urn:microsoft.com/office/officeart/2005/8/layout/chevron2"/>
    <dgm:cxn modelId="{FFEEBBDD-DEAF-42E4-929D-D8C076F36871}" type="presOf" srcId="{F1CCC59A-FF41-40E6-A679-C3D83CEF15FA}" destId="{B03172AA-EF98-49E9-8DCF-A9375CFC2B33}" srcOrd="0" destOrd="0" presId="urn:microsoft.com/office/officeart/2005/8/layout/chevron2"/>
    <dgm:cxn modelId="{6254F8E2-7D79-48DA-B3EE-78CE576E169D}" type="presOf" srcId="{A2603810-C931-4BDD-BAA4-F54DF342E401}" destId="{76311227-FF23-4A4E-8774-61248AEC3270}" srcOrd="0" destOrd="0" presId="urn:microsoft.com/office/officeart/2005/8/layout/chevron2"/>
    <dgm:cxn modelId="{18C1A9F7-DCB5-4B1E-A1CC-61A4716BA896}" type="presOf" srcId="{BE3DF419-C6F0-4576-9D18-174423F7D2C8}" destId="{6942E12B-F7D2-4128-8FA6-E662A69CCB33}" srcOrd="0" destOrd="0" presId="urn:microsoft.com/office/officeart/2005/8/layout/chevron2"/>
    <dgm:cxn modelId="{FE7B2E11-A220-4233-A718-F0BC9F260E5F}" type="presParOf" srcId="{AD337BB0-25AE-46F7-93DF-189FB0F7C4A7}" destId="{3BE95845-3AEE-4786-8D14-61F4A24027AA}" srcOrd="0" destOrd="0" presId="urn:microsoft.com/office/officeart/2005/8/layout/chevron2"/>
    <dgm:cxn modelId="{3E0E935D-CA6A-422F-8ECA-3464CABCF8BE}" type="presParOf" srcId="{3BE95845-3AEE-4786-8D14-61F4A24027AA}" destId="{F4DEEB39-BE35-4E3D-B0CC-C0DE586C1ED7}" srcOrd="0" destOrd="0" presId="urn:microsoft.com/office/officeart/2005/8/layout/chevron2"/>
    <dgm:cxn modelId="{45915038-443C-4644-8F49-F311957D85E1}" type="presParOf" srcId="{3BE95845-3AEE-4786-8D14-61F4A24027AA}" destId="{1CEE0642-2F20-4F46-B511-326DCA1497BC}" srcOrd="1" destOrd="0" presId="urn:microsoft.com/office/officeart/2005/8/layout/chevron2"/>
    <dgm:cxn modelId="{FEB6A892-529B-47C0-9CF7-9E22A27A6749}" type="presParOf" srcId="{AD337BB0-25AE-46F7-93DF-189FB0F7C4A7}" destId="{689E0D37-3DF4-4B98-B247-8C63410EC3B4}" srcOrd="1" destOrd="0" presId="urn:microsoft.com/office/officeart/2005/8/layout/chevron2"/>
    <dgm:cxn modelId="{D9AD78B3-8D23-449C-BB28-F8C526D0C634}" type="presParOf" srcId="{AD337BB0-25AE-46F7-93DF-189FB0F7C4A7}" destId="{3F7B3BE3-1359-48E1-AEA2-5D84116E3530}" srcOrd="2" destOrd="0" presId="urn:microsoft.com/office/officeart/2005/8/layout/chevron2"/>
    <dgm:cxn modelId="{3DC602C1-BD80-40DE-80B9-9613D45F25D6}" type="presParOf" srcId="{3F7B3BE3-1359-48E1-AEA2-5D84116E3530}" destId="{EE80A81A-E511-4562-A93C-288AB066E7A5}" srcOrd="0" destOrd="0" presId="urn:microsoft.com/office/officeart/2005/8/layout/chevron2"/>
    <dgm:cxn modelId="{11307BC2-CDD7-490B-B329-3382191FDDD7}" type="presParOf" srcId="{3F7B3BE3-1359-48E1-AEA2-5D84116E3530}" destId="{6942E12B-F7D2-4128-8FA6-E662A69CCB33}" srcOrd="1" destOrd="0" presId="urn:microsoft.com/office/officeart/2005/8/layout/chevron2"/>
    <dgm:cxn modelId="{63AC404C-787E-475E-AF48-5AC2E68DE0A7}" type="presParOf" srcId="{AD337BB0-25AE-46F7-93DF-189FB0F7C4A7}" destId="{EF7D2376-2756-467B-AFEE-ADF4E9685E73}" srcOrd="3" destOrd="0" presId="urn:microsoft.com/office/officeart/2005/8/layout/chevron2"/>
    <dgm:cxn modelId="{B86FC99D-C206-4D31-A424-E0859A0461F2}" type="presParOf" srcId="{AD337BB0-25AE-46F7-93DF-189FB0F7C4A7}" destId="{B53BA985-7DB9-4798-A212-9C7EAADD0FCF}" srcOrd="4" destOrd="0" presId="urn:microsoft.com/office/officeart/2005/8/layout/chevron2"/>
    <dgm:cxn modelId="{8F70FF25-47B6-410D-805D-AD45B0B97B8D}" type="presParOf" srcId="{B53BA985-7DB9-4798-A212-9C7EAADD0FCF}" destId="{B03172AA-EF98-49E9-8DCF-A9375CFC2B33}" srcOrd="0" destOrd="0" presId="urn:microsoft.com/office/officeart/2005/8/layout/chevron2"/>
    <dgm:cxn modelId="{EDA20E2C-83BF-4352-8C3F-EA08AD9F0CE9}" type="presParOf" srcId="{B53BA985-7DB9-4798-A212-9C7EAADD0FCF}" destId="{76311227-FF23-4A4E-8774-61248AEC32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D3848E-D3F9-4771-A0FE-B570D2782D3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771843-3EB0-40DC-90F9-767D50DC216A}">
      <dgm:prSet phldrT="[Text]"/>
      <dgm:spPr/>
      <dgm:t>
        <a:bodyPr/>
        <a:lstStyle/>
        <a:p>
          <a:r>
            <a:rPr lang="mn-MN" dirty="0"/>
            <a:t>1</a:t>
          </a:r>
          <a:endParaRPr lang="en-US" dirty="0"/>
        </a:p>
      </dgm:t>
    </dgm:pt>
    <dgm:pt modelId="{161EECF8-F145-4978-960E-374663007243}" type="parTrans" cxnId="{19EC8752-081D-46C1-9744-A43A7F9106C0}">
      <dgm:prSet/>
      <dgm:spPr/>
      <dgm:t>
        <a:bodyPr/>
        <a:lstStyle/>
        <a:p>
          <a:endParaRPr lang="en-US"/>
        </a:p>
      </dgm:t>
    </dgm:pt>
    <dgm:pt modelId="{C0128358-AA41-41AC-8E26-309F1E620708}" type="sibTrans" cxnId="{19EC8752-081D-46C1-9744-A43A7F9106C0}">
      <dgm:prSet/>
      <dgm:spPr/>
      <dgm:t>
        <a:bodyPr/>
        <a:lstStyle/>
        <a:p>
          <a:endParaRPr lang="en-US"/>
        </a:p>
      </dgm:t>
    </dgm:pt>
    <dgm:pt modelId="{037C4A22-E41C-47A9-A8A4-B47FEA965A51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mn-MN" sz="2800" dirty="0">
              <a:latin typeface="Arial" panose="020B0604020202020204" pitchFamily="34" charset="0"/>
              <a:cs typeface="Arial" panose="020B0604020202020204" pitchFamily="34" charset="0"/>
            </a:rPr>
            <a:t>Багш нар идэвх санаачилгатай оролцон, арга зүйгээ хөгжүүлсэн.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7A2B1FF4-3C09-490F-8E4C-D9E45A4FC852}" type="parTrans" cxnId="{0CA5F87F-8D59-44E3-81F5-5FDAD0A4F8AF}">
      <dgm:prSet/>
      <dgm:spPr/>
      <dgm:t>
        <a:bodyPr/>
        <a:lstStyle/>
        <a:p>
          <a:endParaRPr lang="en-US"/>
        </a:p>
      </dgm:t>
    </dgm:pt>
    <dgm:pt modelId="{529E4D6F-E78F-44E1-90E4-694EAD73FFCD}" type="sibTrans" cxnId="{0CA5F87F-8D59-44E3-81F5-5FDAD0A4F8AF}">
      <dgm:prSet/>
      <dgm:spPr/>
      <dgm:t>
        <a:bodyPr/>
        <a:lstStyle/>
        <a:p>
          <a:endParaRPr lang="en-US"/>
        </a:p>
      </dgm:t>
    </dgm:pt>
    <dgm:pt modelId="{A6A006D4-DF09-44E2-8EA7-00C1C0DDE7B4}">
      <dgm:prSet phldrT="[Text]"/>
      <dgm:spPr/>
      <dgm:t>
        <a:bodyPr/>
        <a:lstStyle/>
        <a:p>
          <a:r>
            <a:rPr lang="mn-MN" dirty="0"/>
            <a:t>2</a:t>
          </a:r>
          <a:endParaRPr lang="en-US" dirty="0"/>
        </a:p>
      </dgm:t>
    </dgm:pt>
    <dgm:pt modelId="{A254025E-6495-45D9-811E-7F30A26570BB}" type="parTrans" cxnId="{4863B52A-05CE-426F-AD79-5405E604326E}">
      <dgm:prSet/>
      <dgm:spPr/>
      <dgm:t>
        <a:bodyPr/>
        <a:lstStyle/>
        <a:p>
          <a:endParaRPr lang="en-US"/>
        </a:p>
      </dgm:t>
    </dgm:pt>
    <dgm:pt modelId="{545EB061-3BE5-4FD4-BF84-52D2CED20F7C}" type="sibTrans" cxnId="{4863B52A-05CE-426F-AD79-5405E604326E}">
      <dgm:prSet/>
      <dgm:spPr/>
      <dgm:t>
        <a:bodyPr/>
        <a:lstStyle/>
        <a:p>
          <a:endParaRPr lang="en-US"/>
        </a:p>
      </dgm:t>
    </dgm:pt>
    <dgm:pt modelId="{BE3DF419-C6F0-4576-9D18-174423F7D2C8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mn-MN" sz="2800" dirty="0">
              <a:latin typeface="Arial" panose="020B0604020202020204" pitchFamily="34" charset="0"/>
              <a:cs typeface="Arial" panose="020B0604020202020204" pitchFamily="34" charset="0"/>
            </a:rPr>
            <a:t>Багаар ажиллаж, харилцан туршлага хуримтлуулсан. 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EB5402FC-940E-4E91-8DE8-68434CF18D64}" type="parTrans" cxnId="{009A9CA1-B65E-453E-8060-AC08097D3618}">
      <dgm:prSet/>
      <dgm:spPr/>
      <dgm:t>
        <a:bodyPr/>
        <a:lstStyle/>
        <a:p>
          <a:endParaRPr lang="en-US"/>
        </a:p>
      </dgm:t>
    </dgm:pt>
    <dgm:pt modelId="{7E5F8EE1-A5DD-4EFA-AE93-85FB82F1DA81}" type="sibTrans" cxnId="{009A9CA1-B65E-453E-8060-AC08097D3618}">
      <dgm:prSet/>
      <dgm:spPr/>
      <dgm:t>
        <a:bodyPr/>
        <a:lstStyle/>
        <a:p>
          <a:endParaRPr lang="en-US"/>
        </a:p>
      </dgm:t>
    </dgm:pt>
    <dgm:pt modelId="{F1CCC59A-FF41-40E6-A679-C3D83CEF15FA}">
      <dgm:prSet phldrT="[Text]"/>
      <dgm:spPr/>
      <dgm:t>
        <a:bodyPr/>
        <a:lstStyle/>
        <a:p>
          <a:r>
            <a:rPr lang="mn-MN" dirty="0"/>
            <a:t>3</a:t>
          </a:r>
          <a:endParaRPr lang="en-US" dirty="0"/>
        </a:p>
      </dgm:t>
    </dgm:pt>
    <dgm:pt modelId="{137AFBC5-D77E-4803-9ECA-5A4868F06CAE}" type="parTrans" cxnId="{7297D47A-9183-4D5C-9C09-045CC2BDF71E}">
      <dgm:prSet/>
      <dgm:spPr/>
      <dgm:t>
        <a:bodyPr/>
        <a:lstStyle/>
        <a:p>
          <a:endParaRPr lang="en-US"/>
        </a:p>
      </dgm:t>
    </dgm:pt>
    <dgm:pt modelId="{80A56CFA-1DF7-43C3-8072-850C6B8A4732}" type="sibTrans" cxnId="{7297D47A-9183-4D5C-9C09-045CC2BDF71E}">
      <dgm:prSet/>
      <dgm:spPr/>
      <dgm:t>
        <a:bodyPr/>
        <a:lstStyle/>
        <a:p>
          <a:endParaRPr lang="en-US"/>
        </a:p>
      </dgm:t>
    </dgm:pt>
    <dgm:pt modelId="{A2603810-C931-4BDD-BAA4-F54DF342E401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mn-MN" sz="2400" dirty="0">
              <a:latin typeface="Arial" panose="020B0604020202020204" pitchFamily="34" charset="0"/>
              <a:cs typeface="Arial" panose="020B0604020202020204" pitchFamily="34" charset="0"/>
            </a:rPr>
            <a:t>Техник технологийн дэвшлийг сургалтад ашиглах чадвараа нэмэгдүүлсэн. 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6B8EB2AC-05F9-4A83-8A50-28BA4D3E4B55}" type="parTrans" cxnId="{453EE87A-BE37-4D11-A580-3E3777277321}">
      <dgm:prSet/>
      <dgm:spPr/>
      <dgm:t>
        <a:bodyPr/>
        <a:lstStyle/>
        <a:p>
          <a:endParaRPr lang="en-US"/>
        </a:p>
      </dgm:t>
    </dgm:pt>
    <dgm:pt modelId="{6F35B3C4-725B-4EEF-8E06-3DD441215D79}" type="sibTrans" cxnId="{453EE87A-BE37-4D11-A580-3E3777277321}">
      <dgm:prSet/>
      <dgm:spPr/>
      <dgm:t>
        <a:bodyPr/>
        <a:lstStyle/>
        <a:p>
          <a:endParaRPr lang="en-US"/>
        </a:p>
      </dgm:t>
    </dgm:pt>
    <dgm:pt modelId="{AD337BB0-25AE-46F7-93DF-189FB0F7C4A7}" type="pres">
      <dgm:prSet presAssocID="{26D3848E-D3F9-4771-A0FE-B570D2782D3C}" presName="linearFlow" presStyleCnt="0">
        <dgm:presLayoutVars>
          <dgm:dir/>
          <dgm:animLvl val="lvl"/>
          <dgm:resizeHandles val="exact"/>
        </dgm:presLayoutVars>
      </dgm:prSet>
      <dgm:spPr/>
    </dgm:pt>
    <dgm:pt modelId="{3BE95845-3AEE-4786-8D14-61F4A24027AA}" type="pres">
      <dgm:prSet presAssocID="{A0771843-3EB0-40DC-90F9-767D50DC216A}" presName="composite" presStyleCnt="0"/>
      <dgm:spPr/>
    </dgm:pt>
    <dgm:pt modelId="{F4DEEB39-BE35-4E3D-B0CC-C0DE586C1ED7}" type="pres">
      <dgm:prSet presAssocID="{A0771843-3EB0-40DC-90F9-767D50DC216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EE0642-2F20-4F46-B511-326DCA1497BC}" type="pres">
      <dgm:prSet presAssocID="{A0771843-3EB0-40DC-90F9-767D50DC216A}" presName="descendantText" presStyleLbl="alignAcc1" presStyleIdx="0" presStyleCnt="3">
        <dgm:presLayoutVars>
          <dgm:bulletEnabled val="1"/>
        </dgm:presLayoutVars>
      </dgm:prSet>
      <dgm:spPr/>
    </dgm:pt>
    <dgm:pt modelId="{689E0D37-3DF4-4B98-B247-8C63410EC3B4}" type="pres">
      <dgm:prSet presAssocID="{C0128358-AA41-41AC-8E26-309F1E620708}" presName="sp" presStyleCnt="0"/>
      <dgm:spPr/>
    </dgm:pt>
    <dgm:pt modelId="{3F7B3BE3-1359-48E1-AEA2-5D84116E3530}" type="pres">
      <dgm:prSet presAssocID="{A6A006D4-DF09-44E2-8EA7-00C1C0DDE7B4}" presName="composite" presStyleCnt="0"/>
      <dgm:spPr/>
    </dgm:pt>
    <dgm:pt modelId="{EE80A81A-E511-4562-A93C-288AB066E7A5}" type="pres">
      <dgm:prSet presAssocID="{A6A006D4-DF09-44E2-8EA7-00C1C0DDE7B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942E12B-F7D2-4128-8FA6-E662A69CCB33}" type="pres">
      <dgm:prSet presAssocID="{A6A006D4-DF09-44E2-8EA7-00C1C0DDE7B4}" presName="descendantText" presStyleLbl="alignAcc1" presStyleIdx="1" presStyleCnt="3" custScaleX="102090">
        <dgm:presLayoutVars>
          <dgm:bulletEnabled val="1"/>
        </dgm:presLayoutVars>
      </dgm:prSet>
      <dgm:spPr/>
    </dgm:pt>
    <dgm:pt modelId="{EF7D2376-2756-467B-AFEE-ADF4E9685E73}" type="pres">
      <dgm:prSet presAssocID="{545EB061-3BE5-4FD4-BF84-52D2CED20F7C}" presName="sp" presStyleCnt="0"/>
      <dgm:spPr/>
    </dgm:pt>
    <dgm:pt modelId="{B53BA985-7DB9-4798-A212-9C7EAADD0FCF}" type="pres">
      <dgm:prSet presAssocID="{F1CCC59A-FF41-40E6-A679-C3D83CEF15FA}" presName="composite" presStyleCnt="0"/>
      <dgm:spPr/>
    </dgm:pt>
    <dgm:pt modelId="{B03172AA-EF98-49E9-8DCF-A9375CFC2B33}" type="pres">
      <dgm:prSet presAssocID="{F1CCC59A-FF41-40E6-A679-C3D83CEF15F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311227-FF23-4A4E-8774-61248AEC3270}" type="pres">
      <dgm:prSet presAssocID="{F1CCC59A-FF41-40E6-A679-C3D83CEF15FA}" presName="descendantText" presStyleLbl="alignAcc1" presStyleIdx="2" presStyleCnt="3" custScaleX="103151" custScaleY="108437">
        <dgm:presLayoutVars>
          <dgm:bulletEnabled val="1"/>
        </dgm:presLayoutVars>
      </dgm:prSet>
      <dgm:spPr/>
    </dgm:pt>
  </dgm:ptLst>
  <dgm:cxnLst>
    <dgm:cxn modelId="{C9227018-EE02-4A16-869F-6D352A7CFD82}" type="presOf" srcId="{A6A006D4-DF09-44E2-8EA7-00C1C0DDE7B4}" destId="{EE80A81A-E511-4562-A93C-288AB066E7A5}" srcOrd="0" destOrd="0" presId="urn:microsoft.com/office/officeart/2005/8/layout/chevron2"/>
    <dgm:cxn modelId="{4863B52A-05CE-426F-AD79-5405E604326E}" srcId="{26D3848E-D3F9-4771-A0FE-B570D2782D3C}" destId="{A6A006D4-DF09-44E2-8EA7-00C1C0DDE7B4}" srcOrd="1" destOrd="0" parTransId="{A254025E-6495-45D9-811E-7F30A26570BB}" sibTransId="{545EB061-3BE5-4FD4-BF84-52D2CED20F7C}"/>
    <dgm:cxn modelId="{19EC8752-081D-46C1-9744-A43A7F9106C0}" srcId="{26D3848E-D3F9-4771-A0FE-B570D2782D3C}" destId="{A0771843-3EB0-40DC-90F9-767D50DC216A}" srcOrd="0" destOrd="0" parTransId="{161EECF8-F145-4978-960E-374663007243}" sibTransId="{C0128358-AA41-41AC-8E26-309F1E620708}"/>
    <dgm:cxn modelId="{60E6E354-F5DB-4727-B542-3A4DA6902284}" type="presOf" srcId="{037C4A22-E41C-47A9-A8A4-B47FEA965A51}" destId="{1CEE0642-2F20-4F46-B511-326DCA1497BC}" srcOrd="0" destOrd="0" presId="urn:microsoft.com/office/officeart/2005/8/layout/chevron2"/>
    <dgm:cxn modelId="{7297D47A-9183-4D5C-9C09-045CC2BDF71E}" srcId="{26D3848E-D3F9-4771-A0FE-B570D2782D3C}" destId="{F1CCC59A-FF41-40E6-A679-C3D83CEF15FA}" srcOrd="2" destOrd="0" parTransId="{137AFBC5-D77E-4803-9ECA-5A4868F06CAE}" sibTransId="{80A56CFA-1DF7-43C3-8072-850C6B8A4732}"/>
    <dgm:cxn modelId="{453EE87A-BE37-4D11-A580-3E3777277321}" srcId="{F1CCC59A-FF41-40E6-A679-C3D83CEF15FA}" destId="{A2603810-C931-4BDD-BAA4-F54DF342E401}" srcOrd="0" destOrd="0" parTransId="{6B8EB2AC-05F9-4A83-8A50-28BA4D3E4B55}" sibTransId="{6F35B3C4-725B-4EEF-8E06-3DD441215D79}"/>
    <dgm:cxn modelId="{0CA5F87F-8D59-44E3-81F5-5FDAD0A4F8AF}" srcId="{A0771843-3EB0-40DC-90F9-767D50DC216A}" destId="{037C4A22-E41C-47A9-A8A4-B47FEA965A51}" srcOrd="0" destOrd="0" parTransId="{7A2B1FF4-3C09-490F-8E4C-D9E45A4FC852}" sibTransId="{529E4D6F-E78F-44E1-90E4-694EAD73FFCD}"/>
    <dgm:cxn modelId="{009A9CA1-B65E-453E-8060-AC08097D3618}" srcId="{A6A006D4-DF09-44E2-8EA7-00C1C0DDE7B4}" destId="{BE3DF419-C6F0-4576-9D18-174423F7D2C8}" srcOrd="0" destOrd="0" parTransId="{EB5402FC-940E-4E91-8DE8-68434CF18D64}" sibTransId="{7E5F8EE1-A5DD-4EFA-AE93-85FB82F1DA81}"/>
    <dgm:cxn modelId="{0A93C2AA-6932-4A7A-8A99-AD9E2E0FC648}" type="presOf" srcId="{A0771843-3EB0-40DC-90F9-767D50DC216A}" destId="{F4DEEB39-BE35-4E3D-B0CC-C0DE586C1ED7}" srcOrd="0" destOrd="0" presId="urn:microsoft.com/office/officeart/2005/8/layout/chevron2"/>
    <dgm:cxn modelId="{67A6EBB6-91DE-4256-B86B-F48224F573F0}" type="presOf" srcId="{26D3848E-D3F9-4771-A0FE-B570D2782D3C}" destId="{AD337BB0-25AE-46F7-93DF-189FB0F7C4A7}" srcOrd="0" destOrd="0" presId="urn:microsoft.com/office/officeart/2005/8/layout/chevron2"/>
    <dgm:cxn modelId="{FFEEBBDD-DEAF-42E4-929D-D8C076F36871}" type="presOf" srcId="{F1CCC59A-FF41-40E6-A679-C3D83CEF15FA}" destId="{B03172AA-EF98-49E9-8DCF-A9375CFC2B33}" srcOrd="0" destOrd="0" presId="urn:microsoft.com/office/officeart/2005/8/layout/chevron2"/>
    <dgm:cxn modelId="{6254F8E2-7D79-48DA-B3EE-78CE576E169D}" type="presOf" srcId="{A2603810-C931-4BDD-BAA4-F54DF342E401}" destId="{76311227-FF23-4A4E-8774-61248AEC3270}" srcOrd="0" destOrd="0" presId="urn:microsoft.com/office/officeart/2005/8/layout/chevron2"/>
    <dgm:cxn modelId="{18C1A9F7-DCB5-4B1E-A1CC-61A4716BA896}" type="presOf" srcId="{BE3DF419-C6F0-4576-9D18-174423F7D2C8}" destId="{6942E12B-F7D2-4128-8FA6-E662A69CCB33}" srcOrd="0" destOrd="0" presId="urn:microsoft.com/office/officeart/2005/8/layout/chevron2"/>
    <dgm:cxn modelId="{FE7B2E11-A220-4233-A718-F0BC9F260E5F}" type="presParOf" srcId="{AD337BB0-25AE-46F7-93DF-189FB0F7C4A7}" destId="{3BE95845-3AEE-4786-8D14-61F4A24027AA}" srcOrd="0" destOrd="0" presId="urn:microsoft.com/office/officeart/2005/8/layout/chevron2"/>
    <dgm:cxn modelId="{3E0E935D-CA6A-422F-8ECA-3464CABCF8BE}" type="presParOf" srcId="{3BE95845-3AEE-4786-8D14-61F4A24027AA}" destId="{F4DEEB39-BE35-4E3D-B0CC-C0DE586C1ED7}" srcOrd="0" destOrd="0" presId="urn:microsoft.com/office/officeart/2005/8/layout/chevron2"/>
    <dgm:cxn modelId="{45915038-443C-4644-8F49-F311957D85E1}" type="presParOf" srcId="{3BE95845-3AEE-4786-8D14-61F4A24027AA}" destId="{1CEE0642-2F20-4F46-B511-326DCA1497BC}" srcOrd="1" destOrd="0" presId="urn:microsoft.com/office/officeart/2005/8/layout/chevron2"/>
    <dgm:cxn modelId="{FEB6A892-529B-47C0-9CF7-9E22A27A6749}" type="presParOf" srcId="{AD337BB0-25AE-46F7-93DF-189FB0F7C4A7}" destId="{689E0D37-3DF4-4B98-B247-8C63410EC3B4}" srcOrd="1" destOrd="0" presId="urn:microsoft.com/office/officeart/2005/8/layout/chevron2"/>
    <dgm:cxn modelId="{D9AD78B3-8D23-449C-BB28-F8C526D0C634}" type="presParOf" srcId="{AD337BB0-25AE-46F7-93DF-189FB0F7C4A7}" destId="{3F7B3BE3-1359-48E1-AEA2-5D84116E3530}" srcOrd="2" destOrd="0" presId="urn:microsoft.com/office/officeart/2005/8/layout/chevron2"/>
    <dgm:cxn modelId="{3DC602C1-BD80-40DE-80B9-9613D45F25D6}" type="presParOf" srcId="{3F7B3BE3-1359-48E1-AEA2-5D84116E3530}" destId="{EE80A81A-E511-4562-A93C-288AB066E7A5}" srcOrd="0" destOrd="0" presId="urn:microsoft.com/office/officeart/2005/8/layout/chevron2"/>
    <dgm:cxn modelId="{11307BC2-CDD7-490B-B329-3382191FDDD7}" type="presParOf" srcId="{3F7B3BE3-1359-48E1-AEA2-5D84116E3530}" destId="{6942E12B-F7D2-4128-8FA6-E662A69CCB33}" srcOrd="1" destOrd="0" presId="urn:microsoft.com/office/officeart/2005/8/layout/chevron2"/>
    <dgm:cxn modelId="{63AC404C-787E-475E-AF48-5AC2E68DE0A7}" type="presParOf" srcId="{AD337BB0-25AE-46F7-93DF-189FB0F7C4A7}" destId="{EF7D2376-2756-467B-AFEE-ADF4E9685E73}" srcOrd="3" destOrd="0" presId="urn:microsoft.com/office/officeart/2005/8/layout/chevron2"/>
    <dgm:cxn modelId="{B86FC99D-C206-4D31-A424-E0859A0461F2}" type="presParOf" srcId="{AD337BB0-25AE-46F7-93DF-189FB0F7C4A7}" destId="{B53BA985-7DB9-4798-A212-9C7EAADD0FCF}" srcOrd="4" destOrd="0" presId="urn:microsoft.com/office/officeart/2005/8/layout/chevron2"/>
    <dgm:cxn modelId="{8F70FF25-47B6-410D-805D-AD45B0B97B8D}" type="presParOf" srcId="{B53BA985-7DB9-4798-A212-9C7EAADD0FCF}" destId="{B03172AA-EF98-49E9-8DCF-A9375CFC2B33}" srcOrd="0" destOrd="0" presId="urn:microsoft.com/office/officeart/2005/8/layout/chevron2"/>
    <dgm:cxn modelId="{EDA20E2C-83BF-4352-8C3F-EA08AD9F0CE9}" type="presParOf" srcId="{B53BA985-7DB9-4798-A212-9C7EAADD0FCF}" destId="{76311227-FF23-4A4E-8774-61248AEC32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EEB39-BE35-4E3D-B0CC-C0DE586C1ED7}">
      <dsp:nvSpPr>
        <dsp:cNvPr id="0" name=""/>
        <dsp:cNvSpPr/>
      </dsp:nvSpPr>
      <dsp:spPr>
        <a:xfrm rot="5400000">
          <a:off x="-245454" y="246197"/>
          <a:ext cx="1636365" cy="11454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3300" kern="1200" dirty="0"/>
            <a:t>1</a:t>
          </a:r>
          <a:endParaRPr lang="en-US" sz="3300" kern="1200" dirty="0"/>
        </a:p>
      </dsp:txBody>
      <dsp:txXfrm rot="-5400000">
        <a:off x="2" y="573470"/>
        <a:ext cx="1145455" cy="490910"/>
      </dsp:txXfrm>
    </dsp:sp>
    <dsp:sp modelId="{1CEE0642-2F20-4F46-B511-326DCA1497BC}">
      <dsp:nvSpPr>
        <dsp:cNvPr id="0" name=""/>
        <dsp:cNvSpPr/>
      </dsp:nvSpPr>
      <dsp:spPr>
        <a:xfrm rot="5400000">
          <a:off x="4231909" y="-3085710"/>
          <a:ext cx="1063637" cy="7236544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mn-MN" sz="2000" kern="1200" dirty="0">
              <a:latin typeface="Arial" panose="020B0604020202020204" pitchFamily="34" charset="0"/>
              <a:cs typeface="Arial" panose="020B0604020202020204" pitchFamily="34" charset="0"/>
            </a:rPr>
            <a:t>Зорилго: Багшийн арга зүйг хөгжүүлэх,  цахим орчинд ажиллах ур чадварыг дээшлүүлэх, сайн арга туршлагыг түгээн дэлгэрүүлэх, харилцан солилцох</a:t>
          </a:r>
          <a:endParaRPr lang="en-US" sz="2000" kern="1200" dirty="0">
            <a:latin typeface="Arial" pitchFamily="34" charset="0"/>
            <a:cs typeface="Arial" pitchFamily="34" charset="0"/>
          </a:endParaRPr>
        </a:p>
      </dsp:txBody>
      <dsp:txXfrm rot="-5400000">
        <a:off x="1145456" y="52665"/>
        <a:ext cx="7184622" cy="959793"/>
      </dsp:txXfrm>
    </dsp:sp>
    <dsp:sp modelId="{EE80A81A-E511-4562-A93C-288AB066E7A5}">
      <dsp:nvSpPr>
        <dsp:cNvPr id="0" name=""/>
        <dsp:cNvSpPr/>
      </dsp:nvSpPr>
      <dsp:spPr>
        <a:xfrm rot="5400000">
          <a:off x="-245454" y="1690837"/>
          <a:ext cx="1636365" cy="11454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3300" kern="1200" dirty="0"/>
            <a:t>2</a:t>
          </a:r>
          <a:endParaRPr lang="en-US" sz="3300" kern="1200" dirty="0"/>
        </a:p>
      </dsp:txBody>
      <dsp:txXfrm rot="-5400000">
        <a:off x="2" y="2018110"/>
        <a:ext cx="1145455" cy="490910"/>
      </dsp:txXfrm>
    </dsp:sp>
    <dsp:sp modelId="{6942E12B-F7D2-4128-8FA6-E662A69CCB33}">
      <dsp:nvSpPr>
        <dsp:cNvPr id="0" name=""/>
        <dsp:cNvSpPr/>
      </dsp:nvSpPr>
      <dsp:spPr>
        <a:xfrm rot="5400000">
          <a:off x="4231909" y="-1641070"/>
          <a:ext cx="1063637" cy="7236544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mn-MN" sz="2400" kern="1200" dirty="0">
              <a:latin typeface="Arial" pitchFamily="34" charset="0"/>
              <a:cs typeface="Arial" pitchFamily="34" charset="0"/>
            </a:rPr>
            <a:t>ЕБС-19, СӨББ-ын 20, нийт 39 байгууллага буюу 95 хувь нь оролцсон. /СӨББ-Г/С, Өлзийт/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 rot="-5400000">
        <a:off x="1145456" y="1497305"/>
        <a:ext cx="7184622" cy="959793"/>
      </dsp:txXfrm>
    </dsp:sp>
    <dsp:sp modelId="{B03172AA-EF98-49E9-8DCF-A9375CFC2B33}">
      <dsp:nvSpPr>
        <dsp:cNvPr id="0" name=""/>
        <dsp:cNvSpPr/>
      </dsp:nvSpPr>
      <dsp:spPr>
        <a:xfrm rot="5400000">
          <a:off x="-245454" y="3180346"/>
          <a:ext cx="1636365" cy="11454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3300" kern="1200" dirty="0"/>
            <a:t>3</a:t>
          </a:r>
          <a:endParaRPr lang="en-US" sz="3300" kern="1200" dirty="0"/>
        </a:p>
      </dsp:txBody>
      <dsp:txXfrm rot="-5400000">
        <a:off x="2" y="3507619"/>
        <a:ext cx="1145455" cy="490910"/>
      </dsp:txXfrm>
    </dsp:sp>
    <dsp:sp modelId="{76311227-FF23-4A4E-8774-61248AEC3270}">
      <dsp:nvSpPr>
        <dsp:cNvPr id="0" name=""/>
        <dsp:cNvSpPr/>
      </dsp:nvSpPr>
      <dsp:spPr>
        <a:xfrm rot="5400000">
          <a:off x="4187039" y="-151561"/>
          <a:ext cx="1153376" cy="7236544"/>
        </a:xfrm>
        <a:prstGeom prst="round2Same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mn-MN" sz="2400" kern="1200" dirty="0">
              <a:latin typeface="Arial" pitchFamily="34" charset="0"/>
              <a:cs typeface="Arial" pitchFamily="34" charset="0"/>
            </a:rPr>
            <a:t>Нийт ЕБС-214 хичээл, СӨББ-ын 20, нийт 234 хичээл амжилттай оролцсон.                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145456" y="2946325"/>
        <a:ext cx="7180241" cy="1040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EEB39-BE35-4E3D-B0CC-C0DE586C1ED7}">
      <dsp:nvSpPr>
        <dsp:cNvPr id="0" name=""/>
        <dsp:cNvSpPr/>
      </dsp:nvSpPr>
      <dsp:spPr>
        <a:xfrm rot="5400000">
          <a:off x="-302229" y="248189"/>
          <a:ext cx="1634767" cy="11443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3300" kern="1200" dirty="0"/>
            <a:t>1</a:t>
          </a:r>
          <a:endParaRPr lang="en-US" sz="3300" kern="1200" dirty="0"/>
        </a:p>
      </dsp:txBody>
      <dsp:txXfrm rot="-5400000">
        <a:off x="-57013" y="575143"/>
        <a:ext cx="1144337" cy="490430"/>
      </dsp:txXfrm>
    </dsp:sp>
    <dsp:sp modelId="{1CEE0642-2F20-4F46-B511-326DCA1497BC}">
      <dsp:nvSpPr>
        <dsp:cNvPr id="0" name=""/>
        <dsp:cNvSpPr/>
      </dsp:nvSpPr>
      <dsp:spPr>
        <a:xfrm rot="5400000">
          <a:off x="4174854" y="-3084557"/>
          <a:ext cx="1062598" cy="7237662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mn-MN" sz="2800" kern="1200" dirty="0">
              <a:latin typeface="Arial" panose="020B0604020202020204" pitchFamily="34" charset="0"/>
              <a:cs typeface="Arial" panose="020B0604020202020204" pitchFamily="34" charset="0"/>
            </a:rPr>
            <a:t>Багш нар идэвх санаачилгатай оролцон, арга зүйгээ хөгжүүлсэн.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87322" y="54847"/>
        <a:ext cx="7185790" cy="958854"/>
      </dsp:txXfrm>
    </dsp:sp>
    <dsp:sp modelId="{EE80A81A-E511-4562-A93C-288AB066E7A5}">
      <dsp:nvSpPr>
        <dsp:cNvPr id="0" name=""/>
        <dsp:cNvSpPr/>
      </dsp:nvSpPr>
      <dsp:spPr>
        <a:xfrm rot="5400000">
          <a:off x="-302229" y="1691418"/>
          <a:ext cx="1634767" cy="11443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3300" kern="1200" dirty="0"/>
            <a:t>2</a:t>
          </a:r>
          <a:endParaRPr lang="en-US" sz="3300" kern="1200" dirty="0"/>
        </a:p>
      </dsp:txBody>
      <dsp:txXfrm rot="-5400000">
        <a:off x="-57013" y="2018372"/>
        <a:ext cx="1144337" cy="490430"/>
      </dsp:txXfrm>
    </dsp:sp>
    <dsp:sp modelId="{6942E12B-F7D2-4128-8FA6-E662A69CCB33}">
      <dsp:nvSpPr>
        <dsp:cNvPr id="0" name=""/>
        <dsp:cNvSpPr/>
      </dsp:nvSpPr>
      <dsp:spPr>
        <a:xfrm rot="5400000">
          <a:off x="4174854" y="-1716962"/>
          <a:ext cx="1062598" cy="7388930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mn-MN" sz="2800" kern="1200" dirty="0">
              <a:latin typeface="Arial" panose="020B0604020202020204" pitchFamily="34" charset="0"/>
              <a:cs typeface="Arial" panose="020B0604020202020204" pitchFamily="34" charset="0"/>
            </a:rPr>
            <a:t>Багаар ажиллаж, харилцан туршлага хуримтлуулсан. 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11688" y="1498076"/>
        <a:ext cx="7337058" cy="958854"/>
      </dsp:txXfrm>
    </dsp:sp>
    <dsp:sp modelId="{B03172AA-EF98-49E9-8DCF-A9375CFC2B33}">
      <dsp:nvSpPr>
        <dsp:cNvPr id="0" name=""/>
        <dsp:cNvSpPr/>
      </dsp:nvSpPr>
      <dsp:spPr>
        <a:xfrm rot="5400000">
          <a:off x="-302229" y="3179473"/>
          <a:ext cx="1634767" cy="11443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3300" kern="1200" dirty="0"/>
            <a:t>3</a:t>
          </a:r>
          <a:endParaRPr lang="en-US" sz="3300" kern="1200" dirty="0"/>
        </a:p>
      </dsp:txBody>
      <dsp:txXfrm rot="-5400000">
        <a:off x="-57013" y="3506427"/>
        <a:ext cx="1144337" cy="490430"/>
      </dsp:txXfrm>
    </dsp:sp>
    <dsp:sp modelId="{76311227-FF23-4A4E-8774-61248AEC3270}">
      <dsp:nvSpPr>
        <dsp:cNvPr id="0" name=""/>
        <dsp:cNvSpPr/>
      </dsp:nvSpPr>
      <dsp:spPr>
        <a:xfrm rot="5400000">
          <a:off x="4130028" y="-267303"/>
          <a:ext cx="1152250" cy="7465721"/>
        </a:xfrm>
        <a:prstGeom prst="round2Same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mn-MN" sz="2400" kern="1200" dirty="0">
              <a:latin typeface="Arial" panose="020B0604020202020204" pitchFamily="34" charset="0"/>
              <a:cs typeface="Arial" panose="020B0604020202020204" pitchFamily="34" charset="0"/>
            </a:rPr>
            <a:t>Техник технологийн дэвшлийг сургалтад ашиглах чадвараа нэмэгдүүлсэн. 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73293" y="2945680"/>
        <a:ext cx="7409473" cy="1039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056E7C-FBB8-4556-BF12-FC14533F42BB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5BFD4-8FAF-4018-A112-2EF38574E1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" y="4840545"/>
            <a:ext cx="8915400" cy="830997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n-MN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Зохион байгуулагч: БСУГ</a:t>
            </a:r>
          </a:p>
          <a:p>
            <a:pPr algn="ctr"/>
            <a:r>
              <a:rPr lang="mn-MN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Хамтран ажилласан: ЕБС СӨББ, мэргэжлийн багш нар 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11430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n-MN" sz="4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n-MN" sz="4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“САЙН ХИЧЭЭЛ-2021” </a:t>
            </a:r>
            <a:r>
              <a:rPr lang="mn-MN" sz="4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арга хэмжээний шагнал гардуулах ёслолын арга хэмжээ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0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96971"/>
              </p:ext>
            </p:extLst>
          </p:nvPr>
        </p:nvGraphicFramePr>
        <p:xfrm>
          <a:off x="230390" y="2055725"/>
          <a:ext cx="8761210" cy="4655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89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024599">
                  <a:extLst>
                    <a:ext uri="{9D8B030D-6E8A-4147-A177-3AD203B41FA5}">
                      <a16:colId xmlns:a16="http://schemas.microsoft.com/office/drawing/2014/main" val="2522724696"/>
                    </a:ext>
                  </a:extLst>
                </a:gridCol>
                <a:gridCol w="1279848">
                  <a:extLst>
                    <a:ext uri="{9D8B030D-6E8A-4147-A177-3AD203B41FA5}">
                      <a16:colId xmlns:a16="http://schemas.microsoft.com/office/drawing/2014/main" val="2115106355"/>
                    </a:ext>
                  </a:extLst>
                </a:gridCol>
                <a:gridCol w="1567455">
                  <a:extLst>
                    <a:ext uri="{9D8B030D-6E8A-4147-A177-3AD203B41FA5}">
                      <a16:colId xmlns:a16="http://schemas.microsoft.com/office/drawing/2014/main" val="1442276444"/>
                    </a:ext>
                  </a:extLst>
                </a:gridCol>
                <a:gridCol w="819678">
                  <a:extLst>
                    <a:ext uri="{9D8B030D-6E8A-4147-A177-3AD203B41FA5}">
                      <a16:colId xmlns:a16="http://schemas.microsoft.com/office/drawing/2014/main" val="910532103"/>
                    </a:ext>
                  </a:extLst>
                </a:gridCol>
                <a:gridCol w="3063008">
                  <a:extLst>
                    <a:ext uri="{9D8B030D-6E8A-4147-A177-3AD203B41FA5}">
                      <a16:colId xmlns:a16="http://schemas.microsoft.com/office/drawing/2014/main" val="971007785"/>
                    </a:ext>
                  </a:extLst>
                </a:gridCol>
                <a:gridCol w="560833">
                  <a:extLst>
                    <a:ext uri="{9D8B030D-6E8A-4147-A177-3AD203B41FA5}">
                      <a16:colId xmlns:a16="http://schemas.microsoft.com/office/drawing/2014/main" val="2247101620"/>
                    </a:ext>
                  </a:extLst>
                </a:gridCol>
              </a:tblGrid>
              <a:tr h="535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№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Сургуулийн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Багшийн 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Албан тушаал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Заасан хичээлийн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Хичээлийн сэдэв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Байр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Нийгмийн ухаан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Дэрэн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Г.Ууганцэрэн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МХБУЗ-ын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6-р анги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"Харьяалахын тийн ялгалын нөхцөл"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Б.Урантогос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Өмчлөх эрх түүний хамгаалалт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Б.Урансайхан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Орос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 что ты играешь?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lll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Ц.Мөнгөнчимэг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Чингис хааны залгамжлагчдын гадаад бодлого ба байлдан дагуулал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723825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Г.Наранбум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Англи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Snails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49385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Мэргэжил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Хүмүүнлэг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Б.Цэцэгноров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Техник технологийн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Хувцас чимэглэх урлаг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Т.Эрдэнэсүх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Биеийн тамирын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6-р анги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Волейболын доороос авах техник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8572143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Х.Оюунханд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Хөгжмийн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Ёохор аялгууг бишгүүрээр хөгжимдөх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5695806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6-р цэцэрлэг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Н.Цэрэндэжид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СӨБ хөгжим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Бэлтгэл бүлэг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Шагай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Хүмүүнлэг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Б.Ариунтуяа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Мэдээллийн технологийн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Publisher </a:t>
                      </a:r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программ ашиглан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CD, DVD-</a:t>
                      </a:r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ний нүүр хийх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ЕБС-ИЙН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ХЭМЖЭЭНИЙ НИЙГМИЙН УХААН, МЭРЭГЖЛИЙН ТӨРӨЛД  ОРОЛЦСОН   МЭРГЭЖЛИЙН БАГШ НАРЫН БАЙР  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687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357560"/>
              </p:ext>
            </p:extLst>
          </p:nvPr>
        </p:nvGraphicFramePr>
        <p:xfrm>
          <a:off x="304800" y="2197945"/>
          <a:ext cx="8627684" cy="4246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797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431217">
                  <a:extLst>
                    <a:ext uri="{9D8B030D-6E8A-4147-A177-3AD203B41FA5}">
                      <a16:colId xmlns:a16="http://schemas.microsoft.com/office/drawing/2014/main" val="3046140176"/>
                    </a:ext>
                  </a:extLst>
                </a:gridCol>
                <a:gridCol w="1632610">
                  <a:extLst>
                    <a:ext uri="{9D8B030D-6E8A-4147-A177-3AD203B41FA5}">
                      <a16:colId xmlns:a16="http://schemas.microsoft.com/office/drawing/2014/main" val="2227590848"/>
                    </a:ext>
                  </a:extLst>
                </a:gridCol>
                <a:gridCol w="1632610">
                  <a:extLst>
                    <a:ext uri="{9D8B030D-6E8A-4147-A177-3AD203B41FA5}">
                      <a16:colId xmlns:a16="http://schemas.microsoft.com/office/drawing/2014/main" val="1465692082"/>
                    </a:ext>
                  </a:extLst>
                </a:gridCol>
                <a:gridCol w="2332300">
                  <a:extLst>
                    <a:ext uri="{9D8B030D-6E8A-4147-A177-3AD203B41FA5}">
                      <a16:colId xmlns:a16="http://schemas.microsoft.com/office/drawing/2014/main" val="4090984877"/>
                    </a:ext>
                  </a:extLst>
                </a:gridCol>
                <a:gridCol w="1166150">
                  <a:extLst>
                    <a:ext uri="{9D8B030D-6E8A-4147-A177-3AD203B41FA5}">
                      <a16:colId xmlns:a16="http://schemas.microsoft.com/office/drawing/2014/main" val="241622197"/>
                    </a:ext>
                  </a:extLst>
                </a:gridCol>
              </a:tblGrid>
              <a:tr h="572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Цэцэрлэгийн нэр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Оролцсон багшийн нэр 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Албан тушаал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Заасан сэдэв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Байр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33730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mn-M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Мэргэжлийн бус дуу хөгжмийн багш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mn-MN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442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Хулд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Э.Мөнгөнтогоо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Бүлгийн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Шагай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442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Цагаандэлгэр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Э.Мэнд-Амар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Бүлгийн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Туулай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442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Сайнцагаан-3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Б.Сүнжидмаа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Бүлгийн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Таван хошуу мал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33730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mn-M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Мэргэжлийн дуу хөгжмийн багш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mn-MN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5040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Сайнцагаан-6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Н.Цэрэндэжид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Дуу хөгжмийн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Шагай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662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Сайнцагаан-1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Э.Дашням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Дуу хөгжмийн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Шагайн хэмнэл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5040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Сайнцагаан-7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Ш.Мандах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Дуу хөгжмийн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Хүүхэлдэй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СӨББ-ЫН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ХЭМЖЭЭНД  ОРОЛЦСОН   БАГШ НАРЫН БАЙР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95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yunbayar\Downloads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477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03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21920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mn-MN" sz="3200" dirty="0">
                <a:latin typeface="Arial" pitchFamily="34" charset="0"/>
                <a:cs typeface="Arial" pitchFamily="34" charset="0"/>
              </a:rPr>
              <a:t>“Сайн хичээл-2021” арга хэмжээний зорилго, оролцоо, үр дүн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8906090"/>
              </p:ext>
            </p:extLst>
          </p:nvPr>
        </p:nvGraphicFramePr>
        <p:xfrm>
          <a:off x="457200" y="1905000"/>
          <a:ext cx="8382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57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21920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mn-MN" sz="3200" dirty="0">
                <a:latin typeface="Arial" pitchFamily="34" charset="0"/>
                <a:cs typeface="Arial" pitchFamily="34" charset="0"/>
              </a:rPr>
              <a:t>“Сайн хичээл-2021” арга хэмжээний зорилго, үр дүн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03330695"/>
              </p:ext>
            </p:extLst>
          </p:nvPr>
        </p:nvGraphicFramePr>
        <p:xfrm>
          <a:off x="457200" y="1905000"/>
          <a:ext cx="8382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05660"/>
              </p:ext>
            </p:extLst>
          </p:nvPr>
        </p:nvGraphicFramePr>
        <p:xfrm>
          <a:off x="230390" y="2055725"/>
          <a:ext cx="8761210" cy="4497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89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024599">
                  <a:extLst>
                    <a:ext uri="{9D8B030D-6E8A-4147-A177-3AD203B41FA5}">
                      <a16:colId xmlns:a16="http://schemas.microsoft.com/office/drawing/2014/main" val="2522724696"/>
                    </a:ext>
                  </a:extLst>
                </a:gridCol>
                <a:gridCol w="1279848">
                  <a:extLst>
                    <a:ext uri="{9D8B030D-6E8A-4147-A177-3AD203B41FA5}">
                      <a16:colId xmlns:a16="http://schemas.microsoft.com/office/drawing/2014/main" val="2115106355"/>
                    </a:ext>
                  </a:extLst>
                </a:gridCol>
                <a:gridCol w="1567455">
                  <a:extLst>
                    <a:ext uri="{9D8B030D-6E8A-4147-A177-3AD203B41FA5}">
                      <a16:colId xmlns:a16="http://schemas.microsoft.com/office/drawing/2014/main" val="1442276444"/>
                    </a:ext>
                  </a:extLst>
                </a:gridCol>
                <a:gridCol w="819678">
                  <a:extLst>
                    <a:ext uri="{9D8B030D-6E8A-4147-A177-3AD203B41FA5}">
                      <a16:colId xmlns:a16="http://schemas.microsoft.com/office/drawing/2014/main" val="910532103"/>
                    </a:ext>
                  </a:extLst>
                </a:gridCol>
                <a:gridCol w="3063008">
                  <a:extLst>
                    <a:ext uri="{9D8B030D-6E8A-4147-A177-3AD203B41FA5}">
                      <a16:colId xmlns:a16="http://schemas.microsoft.com/office/drawing/2014/main" val="971007785"/>
                    </a:ext>
                  </a:extLst>
                </a:gridCol>
                <a:gridCol w="560833">
                  <a:extLst>
                    <a:ext uri="{9D8B030D-6E8A-4147-A177-3AD203B41FA5}">
                      <a16:colId xmlns:a16="http://schemas.microsoft.com/office/drawing/2014/main" val="2247101620"/>
                    </a:ext>
                  </a:extLst>
                </a:gridCol>
              </a:tblGrid>
              <a:tr h="68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№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Сургуулийн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Багшийн 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Албан тушаал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Заасан хичээлийн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Хичээлийн сэдэв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Байр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1. Бага</a:t>
                      </a:r>
                      <a:endParaRPr lang="mn-MN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ЭДЦС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 dirty="0">
                          <a:effectLst/>
                        </a:rPr>
                        <a:t>Ө.Баасансүрэн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 dirty="0">
                          <a:effectLst/>
                        </a:rPr>
                        <a:t>Бага ангийн багш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5-р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Призм, Пирамидыг ялган таних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Хүмүүнлэг 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Б.Цэцэгсүрэн 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Бага ангийн багш 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5-р анги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Амьд зулзага төрүүлдэг амьтад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Хулд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Г.Энхтуул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бага ангийн багш 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1-р анги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Ургамлын бүтэц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2346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</a:p>
                  </a:txBody>
                  <a:tcPr marL="6978" marR="6978" marT="6978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2. Монгол хэл, уран зохиол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Дэрэн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Г.Ууганцэрэн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МХБУЗ-ын багш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6-р анги 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 "Харьяалахын тийн ялгалын нөхцөл"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ГИЦС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М.Нямаа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МХБУЗ-ын багш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6-р анги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Монгол тооны нэрийг үндэсний бичгээр уншиж, бичиж сурах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ЭДЦС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Э.Долгормаа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МХБУЗ-ын багш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7-р анги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Урт эгшгийг тэмдэглэх ёсыг таних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  <a:tr h="2346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b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3. Математик</a:t>
                      </a:r>
                      <a:endParaRPr lang="mn-MN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47143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Цэгц билиг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Б.Ууганцэцэг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Математикийн багш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10-р анги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Цэгийн геометр байр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4006783996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Хүмүүнлэг 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Т. Буянтогтох 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Математикийн багш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8-р анги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у=</a:t>
                      </a:r>
                      <a:r>
                        <a:rPr lang="en-US" sz="1200" u="none" strike="noStrike" dirty="0">
                          <a:effectLst/>
                        </a:rPr>
                        <a:t>ax </a:t>
                      </a:r>
                      <a:r>
                        <a:rPr lang="mn-MN" sz="1200" u="none" strike="noStrike" dirty="0">
                          <a:effectLst/>
                        </a:rPr>
                        <a:t>функцийн график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2790018815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ЭДЦС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О.Оюунтуяа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200" u="none" strike="noStrike">
                          <a:effectLst/>
                        </a:rPr>
                        <a:t>Математикийн багш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>
                          <a:effectLst/>
                        </a:rPr>
                        <a:t>10-р анги</a:t>
                      </a:r>
                      <a:endParaRPr lang="mn-M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Тойргийн огтлогч шүргэгчийн чанар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/>
                </a:tc>
                <a:extLst>
                  <a:ext uri="{0D108BD9-81ED-4DB2-BD59-A6C34878D82A}">
                    <a16:rowId xmlns:a16="http://schemas.microsoft.com/office/drawing/2014/main" val="295500899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ЕБС-ИЙН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ХЭМЖЭЭНИЙ СУДЛАГДАХУУНЫ ТӨРӨЛД  ОРОЛЦСОН   МЭРГЭЖЛИЙН БАГШ НАР 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0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789112"/>
              </p:ext>
            </p:extLst>
          </p:nvPr>
        </p:nvGraphicFramePr>
        <p:xfrm>
          <a:off x="230390" y="2055725"/>
          <a:ext cx="8761210" cy="4509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89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024599">
                  <a:extLst>
                    <a:ext uri="{9D8B030D-6E8A-4147-A177-3AD203B41FA5}">
                      <a16:colId xmlns:a16="http://schemas.microsoft.com/office/drawing/2014/main" val="2522724696"/>
                    </a:ext>
                  </a:extLst>
                </a:gridCol>
                <a:gridCol w="1279848">
                  <a:extLst>
                    <a:ext uri="{9D8B030D-6E8A-4147-A177-3AD203B41FA5}">
                      <a16:colId xmlns:a16="http://schemas.microsoft.com/office/drawing/2014/main" val="2115106355"/>
                    </a:ext>
                  </a:extLst>
                </a:gridCol>
                <a:gridCol w="1567455">
                  <a:extLst>
                    <a:ext uri="{9D8B030D-6E8A-4147-A177-3AD203B41FA5}">
                      <a16:colId xmlns:a16="http://schemas.microsoft.com/office/drawing/2014/main" val="1442276444"/>
                    </a:ext>
                  </a:extLst>
                </a:gridCol>
                <a:gridCol w="819678">
                  <a:extLst>
                    <a:ext uri="{9D8B030D-6E8A-4147-A177-3AD203B41FA5}">
                      <a16:colId xmlns:a16="http://schemas.microsoft.com/office/drawing/2014/main" val="910532103"/>
                    </a:ext>
                  </a:extLst>
                </a:gridCol>
                <a:gridCol w="3063008">
                  <a:extLst>
                    <a:ext uri="{9D8B030D-6E8A-4147-A177-3AD203B41FA5}">
                      <a16:colId xmlns:a16="http://schemas.microsoft.com/office/drawing/2014/main" val="971007785"/>
                    </a:ext>
                  </a:extLst>
                </a:gridCol>
                <a:gridCol w="560833">
                  <a:extLst>
                    <a:ext uri="{9D8B030D-6E8A-4147-A177-3AD203B41FA5}">
                      <a16:colId xmlns:a16="http://schemas.microsoft.com/office/drawing/2014/main" val="2247101620"/>
                    </a:ext>
                  </a:extLst>
                </a:gridCol>
              </a:tblGrid>
              <a:tr h="68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№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Сургуулийн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Багшийн 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Албан тушаал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Заасан хичээлийн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Хичээлийн сэдэв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Байр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Хими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Р.Эрдэнэсүрэн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Химийн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Уусмал шингэний цахилгаан дамжуулах чанар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Б.Наранчимэг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Химийн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Химийн бодисын цахилгаан дамжуулах шинж чанар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Н.Отгончимэг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Химийн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Химийн бодисын цахилгаан дамжуулах шинж чанар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 Биологи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А.Нарангарав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Ургамлын хоололт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Д.Лодонмаа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Хүний нөхөн үржихүйн эрхтэн тогтолцоо ба эр, эм бэлгийн   эсийн бүтэц, үүрэг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Гурвансайхан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Ж.Хатантөмөр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Фотосинтез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 Газарзүй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47143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Ө.Ууганбилэг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Газарзүйн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Агаарын чийгийг тооцоолох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6783996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Гурвансайхан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Б.Ванчигдорж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Газарзүйн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Агаарын температур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018815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Г.Эрдэнэ-Оюун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Газарзүйн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Агаарын тунадас үүсэх зам ба хуваарилалт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00899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ЕБС-ИЙН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ХЭМЖЭЭНИЙ СУДЛАГДАХУУНЫ ТӨРӨЛД  ОРОЛЦСОН   МЭРГЭЖЛИЙН БАГШ НАР 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38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87136"/>
              </p:ext>
            </p:extLst>
          </p:nvPr>
        </p:nvGraphicFramePr>
        <p:xfrm>
          <a:off x="230390" y="2055725"/>
          <a:ext cx="8761210" cy="47659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89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024599">
                  <a:extLst>
                    <a:ext uri="{9D8B030D-6E8A-4147-A177-3AD203B41FA5}">
                      <a16:colId xmlns:a16="http://schemas.microsoft.com/office/drawing/2014/main" val="2522724696"/>
                    </a:ext>
                  </a:extLst>
                </a:gridCol>
                <a:gridCol w="1279848">
                  <a:extLst>
                    <a:ext uri="{9D8B030D-6E8A-4147-A177-3AD203B41FA5}">
                      <a16:colId xmlns:a16="http://schemas.microsoft.com/office/drawing/2014/main" val="2115106355"/>
                    </a:ext>
                  </a:extLst>
                </a:gridCol>
                <a:gridCol w="1567455">
                  <a:extLst>
                    <a:ext uri="{9D8B030D-6E8A-4147-A177-3AD203B41FA5}">
                      <a16:colId xmlns:a16="http://schemas.microsoft.com/office/drawing/2014/main" val="1442276444"/>
                    </a:ext>
                  </a:extLst>
                </a:gridCol>
                <a:gridCol w="819678">
                  <a:extLst>
                    <a:ext uri="{9D8B030D-6E8A-4147-A177-3AD203B41FA5}">
                      <a16:colId xmlns:a16="http://schemas.microsoft.com/office/drawing/2014/main" val="910532103"/>
                    </a:ext>
                  </a:extLst>
                </a:gridCol>
                <a:gridCol w="3063008">
                  <a:extLst>
                    <a:ext uri="{9D8B030D-6E8A-4147-A177-3AD203B41FA5}">
                      <a16:colId xmlns:a16="http://schemas.microsoft.com/office/drawing/2014/main" val="971007785"/>
                    </a:ext>
                  </a:extLst>
                </a:gridCol>
                <a:gridCol w="560833">
                  <a:extLst>
                    <a:ext uri="{9D8B030D-6E8A-4147-A177-3AD203B41FA5}">
                      <a16:colId xmlns:a16="http://schemas.microsoft.com/office/drawing/2014/main" val="2247101620"/>
                    </a:ext>
                  </a:extLst>
                </a:gridCol>
              </a:tblGrid>
              <a:tr h="68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№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Сургуулийн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Багшийн 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Албан тушаал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Заасан хичээлийн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Хичээлийн сэдэв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Байр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 Физик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Ө. Цэрэнмаа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Физикийн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Гүйдлийн хүчийг хэмжих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А. Уранчимэг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Физикийн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Цахилгаан гүйдэл чигтэй юу?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Эрдэнэдалай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Х. Мөнхтулга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Физикийн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Гүйдлийн соронзон шинж чанар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 Мэдээллийн технологи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Хүмүүнлэг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Б.Ариунтуяа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Мэдээллийн технологийн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Publisher </a:t>
                      </a:r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программ ашиглан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CD, DVD-</a:t>
                      </a:r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ний нүүр хийх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Д.Галбадрах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Мэдээллийн технологийн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Зураг засварлах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Говийн ирээдүй цогцолбор сургууль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Э.Долгорсүрэн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Мэдээллийн технологийн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Видео мэдээлэл боловсруулах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 Хөгжим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47143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Х.Оюунханд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Хөгжмийн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Ёохор аялгууг бишгүүрээр хөгжимдөх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6783996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Гурвансайхан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Б.Пагма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Хөгжмийн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Өглөөний тухай дуу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018815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Х.Чимэгмаа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Хөгжмийн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"Дүүдээ хэлж өгнө дөө" дууг заах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00899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ЕБС-ИЙН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ХЭМЖЭЭНИЙ СУДЛАГДАХУУНЫ ТӨРӨЛД  ОРОЛЦСОН   МЭРГЭЖЛИЙН БАГШ НАР 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4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85704"/>
              </p:ext>
            </p:extLst>
          </p:nvPr>
        </p:nvGraphicFramePr>
        <p:xfrm>
          <a:off x="230390" y="2055725"/>
          <a:ext cx="8761210" cy="4515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89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024599">
                  <a:extLst>
                    <a:ext uri="{9D8B030D-6E8A-4147-A177-3AD203B41FA5}">
                      <a16:colId xmlns:a16="http://schemas.microsoft.com/office/drawing/2014/main" val="2522724696"/>
                    </a:ext>
                  </a:extLst>
                </a:gridCol>
                <a:gridCol w="1279848">
                  <a:extLst>
                    <a:ext uri="{9D8B030D-6E8A-4147-A177-3AD203B41FA5}">
                      <a16:colId xmlns:a16="http://schemas.microsoft.com/office/drawing/2014/main" val="2115106355"/>
                    </a:ext>
                  </a:extLst>
                </a:gridCol>
                <a:gridCol w="1567455">
                  <a:extLst>
                    <a:ext uri="{9D8B030D-6E8A-4147-A177-3AD203B41FA5}">
                      <a16:colId xmlns:a16="http://schemas.microsoft.com/office/drawing/2014/main" val="1442276444"/>
                    </a:ext>
                  </a:extLst>
                </a:gridCol>
                <a:gridCol w="819678">
                  <a:extLst>
                    <a:ext uri="{9D8B030D-6E8A-4147-A177-3AD203B41FA5}">
                      <a16:colId xmlns:a16="http://schemas.microsoft.com/office/drawing/2014/main" val="910532103"/>
                    </a:ext>
                  </a:extLst>
                </a:gridCol>
                <a:gridCol w="3063008">
                  <a:extLst>
                    <a:ext uri="{9D8B030D-6E8A-4147-A177-3AD203B41FA5}">
                      <a16:colId xmlns:a16="http://schemas.microsoft.com/office/drawing/2014/main" val="971007785"/>
                    </a:ext>
                  </a:extLst>
                </a:gridCol>
                <a:gridCol w="560833">
                  <a:extLst>
                    <a:ext uri="{9D8B030D-6E8A-4147-A177-3AD203B41FA5}">
                      <a16:colId xmlns:a16="http://schemas.microsoft.com/office/drawing/2014/main" val="2247101620"/>
                    </a:ext>
                  </a:extLst>
                </a:gridCol>
              </a:tblGrid>
              <a:tr h="68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№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Сургуулийн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Багшийн 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Албан тушаал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Заасан хичээлийн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Хичээлийн сэдэв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Байр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Дүрслэх урлаг, технологи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Хүмүүнлэг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Б.Цэцэгноров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Техник технологийн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Хувцас чимэглэх урлаг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А.Гармаа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Дизайн, технологийн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Уран зангилаагаар жижиг чимэглэл зангидах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Л.Санжидмаа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Дүрслэх урлаг, Дизайны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Орон зайн зохиомж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 Биеийн тамир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Т.Эрдэнэсүх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Биеийн тамирын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6-р анги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Волейболын доороос авах техник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Г.Цацралболд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Биеийн тамирын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СБ-ийн ИХ-н үед довтлох тактик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Э.Нарангэрэл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Биеийн тамирын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БЕХ-ийн хэрэглэлтэй дасгал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 Түүх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47143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Ц.Мөнгөнчимэг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Чингис хааны залгамжлагчдын гадаад бодлого ба байлдан дагуулал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6783996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Б.Ууганцэцэг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БНМАУ-ын хөгжил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018815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Ц.Энхцэцэг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БНМАУ-ын соёлын хөгжил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00899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ЕБС-ИЙН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ХЭМЖЭЭНИЙ СУДЛАГДАХУУНЫ ТӨРӨЛД  ОРОЛЦСОН   МЭРГЭЖЛИЙН БАГШ НАР 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06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512944"/>
              </p:ext>
            </p:extLst>
          </p:nvPr>
        </p:nvGraphicFramePr>
        <p:xfrm>
          <a:off x="230390" y="2055725"/>
          <a:ext cx="8761210" cy="4497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89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024599">
                  <a:extLst>
                    <a:ext uri="{9D8B030D-6E8A-4147-A177-3AD203B41FA5}">
                      <a16:colId xmlns:a16="http://schemas.microsoft.com/office/drawing/2014/main" val="2522724696"/>
                    </a:ext>
                  </a:extLst>
                </a:gridCol>
                <a:gridCol w="1279848">
                  <a:extLst>
                    <a:ext uri="{9D8B030D-6E8A-4147-A177-3AD203B41FA5}">
                      <a16:colId xmlns:a16="http://schemas.microsoft.com/office/drawing/2014/main" val="2115106355"/>
                    </a:ext>
                  </a:extLst>
                </a:gridCol>
                <a:gridCol w="1567455">
                  <a:extLst>
                    <a:ext uri="{9D8B030D-6E8A-4147-A177-3AD203B41FA5}">
                      <a16:colId xmlns:a16="http://schemas.microsoft.com/office/drawing/2014/main" val="1442276444"/>
                    </a:ext>
                  </a:extLst>
                </a:gridCol>
                <a:gridCol w="819678">
                  <a:extLst>
                    <a:ext uri="{9D8B030D-6E8A-4147-A177-3AD203B41FA5}">
                      <a16:colId xmlns:a16="http://schemas.microsoft.com/office/drawing/2014/main" val="910532103"/>
                    </a:ext>
                  </a:extLst>
                </a:gridCol>
                <a:gridCol w="3063008">
                  <a:extLst>
                    <a:ext uri="{9D8B030D-6E8A-4147-A177-3AD203B41FA5}">
                      <a16:colId xmlns:a16="http://schemas.microsoft.com/office/drawing/2014/main" val="971007785"/>
                    </a:ext>
                  </a:extLst>
                </a:gridCol>
                <a:gridCol w="560833">
                  <a:extLst>
                    <a:ext uri="{9D8B030D-6E8A-4147-A177-3AD203B41FA5}">
                      <a16:colId xmlns:a16="http://schemas.microsoft.com/office/drawing/2014/main" val="2247101620"/>
                    </a:ext>
                  </a:extLst>
                </a:gridCol>
              </a:tblGrid>
              <a:tr h="68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№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Сургуулийн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Багшийн 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Албан тушаал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Заасан хичээлийн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Хичээлийн сэдэв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Байр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 Нийгэм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Б.Урантогос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Өмчлөх эрх түүний хамгаалалт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Б.Ууганцэцэг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Хуримтлал түүний ач тус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Т.Мөнхбат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ТНУ-ны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Инфляцийн шалтгаан, хэв шинж, тооцох арга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 Англи хэл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Г.Наранбум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Англи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Snails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Э.Болорцэцэг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Англи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 we count sugar?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Хүмүүнлэг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Б.Хандсүрэн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Англи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 going 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 Орос хэл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47143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Б.Урансайхан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Орос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 что ты играешь?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6783996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Хүмүүнлэг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Д.Нандинчимэг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Орос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Какой воздух в лесу?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018815"/>
                  </a:ext>
                </a:extLst>
              </a:tr>
              <a:tr h="3400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Б.Хашчимэг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Орос хэлний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Какой это цвет?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00899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ЕБС-ИЙН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ХЭМЖЭЭНИЙ СУДЛАГДАХУУНЫ ТӨРӨЛД  ОРОЛЦСОН   МЭРГЭЖЛИЙН БАГШ НАР 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76600" y="5562600"/>
            <a:ext cx="5637010" cy="882119"/>
          </a:xfrm>
        </p:spPr>
        <p:txBody>
          <a:bodyPr/>
          <a:lstStyle/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БСА-ны дарга Л.Оюунбаяр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2020.12.04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67200" y="731687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1"/>
          <p:cNvSpPr txBox="1">
            <a:spLocks/>
          </p:cNvSpPr>
          <p:nvPr/>
        </p:nvSpPr>
        <p:spPr>
          <a:xfrm>
            <a:off x="2895600" y="777240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9DB4A7-F29A-4A5B-A639-CF2D233BA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129878"/>
              </p:ext>
            </p:extLst>
          </p:nvPr>
        </p:nvGraphicFramePr>
        <p:xfrm>
          <a:off x="230390" y="2055725"/>
          <a:ext cx="8761210" cy="4661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89">
                  <a:extLst>
                    <a:ext uri="{9D8B030D-6E8A-4147-A177-3AD203B41FA5}">
                      <a16:colId xmlns:a16="http://schemas.microsoft.com/office/drawing/2014/main" val="3685621285"/>
                    </a:ext>
                  </a:extLst>
                </a:gridCol>
                <a:gridCol w="1024599">
                  <a:extLst>
                    <a:ext uri="{9D8B030D-6E8A-4147-A177-3AD203B41FA5}">
                      <a16:colId xmlns:a16="http://schemas.microsoft.com/office/drawing/2014/main" val="2522724696"/>
                    </a:ext>
                  </a:extLst>
                </a:gridCol>
                <a:gridCol w="1279848">
                  <a:extLst>
                    <a:ext uri="{9D8B030D-6E8A-4147-A177-3AD203B41FA5}">
                      <a16:colId xmlns:a16="http://schemas.microsoft.com/office/drawing/2014/main" val="2115106355"/>
                    </a:ext>
                  </a:extLst>
                </a:gridCol>
                <a:gridCol w="1567455">
                  <a:extLst>
                    <a:ext uri="{9D8B030D-6E8A-4147-A177-3AD203B41FA5}">
                      <a16:colId xmlns:a16="http://schemas.microsoft.com/office/drawing/2014/main" val="1442276444"/>
                    </a:ext>
                  </a:extLst>
                </a:gridCol>
                <a:gridCol w="819678">
                  <a:extLst>
                    <a:ext uri="{9D8B030D-6E8A-4147-A177-3AD203B41FA5}">
                      <a16:colId xmlns:a16="http://schemas.microsoft.com/office/drawing/2014/main" val="910532103"/>
                    </a:ext>
                  </a:extLst>
                </a:gridCol>
                <a:gridCol w="3063008">
                  <a:extLst>
                    <a:ext uri="{9D8B030D-6E8A-4147-A177-3AD203B41FA5}">
                      <a16:colId xmlns:a16="http://schemas.microsoft.com/office/drawing/2014/main" val="971007785"/>
                    </a:ext>
                  </a:extLst>
                </a:gridCol>
                <a:gridCol w="560833">
                  <a:extLst>
                    <a:ext uri="{9D8B030D-6E8A-4147-A177-3AD203B41FA5}">
                      <a16:colId xmlns:a16="http://schemas.microsoft.com/office/drawing/2014/main" val="2247101620"/>
                    </a:ext>
                  </a:extLst>
                </a:gridCol>
              </a:tblGrid>
              <a:tr h="535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№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Сургуулийн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Багшийн  нэр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Албан тушаал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Заасан хичээлийн анги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Хичээлийн сэдэв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u="none" strike="noStrike" dirty="0">
                          <a:effectLst/>
                        </a:rPr>
                        <a:t>Байр </a:t>
                      </a:r>
                      <a:endParaRPr lang="mn-M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8" marR="6978" marT="697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908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Бага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55868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Ө.Баасансүрэн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Бага ангийн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Призм, Пирамидыг ялган таних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26824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Хүмүүнлэг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Б.Цэцэгсүрэн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Бага ангийн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Амьд зулзага төрүүлдэг амьтад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81194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Хулд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Г.Энхтуул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бага ангийн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Ургамлын бүтэц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693103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Ю.Нямсүрэн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Бага ангийн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Баримт, зураг график ашиглан санаагаа илэрхийлж ярих бичих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7238250"/>
                  </a:ext>
                </a:extLst>
              </a:tr>
              <a:tr h="308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Мандал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Э.Анхцэцэг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Бага ангийн багш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Ахуйн хэмнэлттэй тооцоог  пропорцианоль хамаарлаар бодох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493854"/>
                  </a:ext>
                </a:extLst>
              </a:tr>
              <a:tr h="23465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mn-M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Байгалийн ухаан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98107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ЭДЦС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Р.Эрдэнэсүрэн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Химийн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Уусмал шингэний цахилгаан дамжуулах чанар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712432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А.Нарангарав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Биологийн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Ургамлын хоололт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8572143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Ө. Цэрэнмаа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Физикийн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Гүйдлийн хүчийг хэмжих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5695806"/>
                  </a:ext>
                </a:extLst>
              </a:tr>
              <a:tr h="460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Цэгц билиг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Б.Ууганцэцэг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Математикийн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Цэгийн геометр байр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707953"/>
                  </a:ext>
                </a:extLst>
              </a:tr>
              <a:tr h="350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ГИЦС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Ө.Ууганбилэг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Газарзүйн багш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10-р анги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Агаарын чийгийг тооцоолох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40921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B7B910C-8729-498E-9C5D-C13DA74D1C48}"/>
              </a:ext>
            </a:extLst>
          </p:cNvPr>
          <p:cNvSpPr txBox="1"/>
          <p:nvPr/>
        </p:nvSpPr>
        <p:spPr>
          <a:xfrm>
            <a:off x="1524000" y="1219200"/>
            <a:ext cx="7467600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ctr"/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ЕБС-ИЙН 2020-2021 ОНЫ ХИЧЭЭЛИЙН ЖИЛИЙН </a:t>
            </a:r>
            <a:r>
              <a:rPr lang="mn-MN" sz="1400" b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"САЙН ХИЧЭЭЛ" </a:t>
            </a:r>
            <a:r>
              <a:rPr lang="mn-MN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АРГА ХЭМЖЭЭНИЙ БАГА, БАЙГАЛИЙН УХААНЫ ТӨРӨЛД  ОРОЛЦСОН   МЭРГЭЖЛИЙН БАГШ НАРЫН БАЙР  </a:t>
            </a:r>
            <a:endParaRPr lang="mn-MN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592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258</TotalTime>
  <Words>1563</Words>
  <Application>Microsoft Office PowerPoint</Application>
  <PresentationFormat>On-screen Show (4:3)</PresentationFormat>
  <Paragraphs>613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Georgia</vt:lpstr>
      <vt:lpstr>Trebuchet MS</vt:lpstr>
      <vt:lpstr>Slipstream</vt:lpstr>
      <vt:lpstr>PowerPoint Presentation</vt:lpstr>
      <vt:lpstr>“Сайн хичээл-2021” арга хэмжээний зорилго, оролцоо, үр дүн </vt:lpstr>
      <vt:lpstr>“Сайн хичээл-2021” арга хэмжээний зорилго, үр дүн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Дундговь аймгийн ЕБС-ийн теле хичээл үзэлтийн байдал, цаашид анхаарах асуудал</dc:title>
  <dc:creator>Oyunbayar</dc:creator>
  <cp:lastModifiedBy>Oyunbayar</cp:lastModifiedBy>
  <cp:revision>32</cp:revision>
  <dcterms:created xsi:type="dcterms:W3CDTF">2020-12-04T05:05:12Z</dcterms:created>
  <dcterms:modified xsi:type="dcterms:W3CDTF">2021-03-26T07:45:08Z</dcterms:modified>
</cp:coreProperties>
</file>