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385D-92C8-442D-A9AD-F076EC29E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8CAA0-1DAA-40C6-95A6-82D1F700A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81A06-8024-49B1-94AC-CA2BEC7D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E076F-4115-4E35-9B84-A3B26F29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5B75F-E508-4118-91A7-5947E041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63DE6-0A2C-4617-BB5A-B8A923B33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DBC70-B4A6-4370-A807-6B817DF82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8E0AA-EA43-4DE3-8051-B490106E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A5EE6-5D04-421C-B366-46B8D9F0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107AA-8FA0-40B3-A9FF-DB9B390AB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9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AF33FB-B161-4CAB-B7C2-F5FCACDC7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0C730-98FC-42A8-B059-554929CCD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2ED10-86D5-47D9-8907-46F38F3B4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15E0A-C4A2-44A9-A47E-73C78174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610F5-5860-4391-B1BA-D31175921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2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657F-0D1E-4936-A944-C7EA679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6AE3D-2F33-43F2-8A21-C852276C0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BFA9B-C830-4CCD-A4F1-04E9B9D24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746E9-C0BB-4B58-9DCA-DD2B9D450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A4632-CC52-4CDF-86F7-302C2DDA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1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30AA-E093-4EF3-9128-93405CBCE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A8768-53B3-48F5-A36D-A0E8B9AC8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A9ED8-B5C3-4A9F-834D-8837334C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3AEFB-D6FC-4238-8517-9B45D478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B0D0-F7AB-4431-A617-00F1E40C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094D-5F14-4980-AB4A-4EE3F5E65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224E8-6CA1-43E9-B03E-A4363FAB4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EA5B9-FA64-472B-B481-9AF3F8DE8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8B49E-F723-4350-B942-26002AC6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06383-EF1C-4F5D-92A0-F1474E97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9958F-7A83-41CA-8D56-592699A5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6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BAAD-C0D5-4155-BA06-FA1A5A109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561EC-B14F-482C-9D0E-307396DFF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ABA63-1505-4248-AEFC-7FEF215B0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A09925-C825-44EB-B3EB-119E3B3B30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41527-D0C2-4003-8C4A-C325BD5F9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6409E-2EAB-457E-ABDA-158DDFB6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28F5EE-84FC-4C89-813F-20043366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ED772A-271F-48B8-A0EE-06146C8AA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8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FEF7B-A90F-4360-9C1C-177F53BC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6B9EF8-6C9E-4679-852C-61D1700F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A6229-A89A-4400-A966-F7CB6C84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95557-C131-4D2D-AFC5-CA806DE5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4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120232-9DA1-4858-B50B-99645687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1C9ABC-BD81-4609-8E4A-6EF2E45B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817FA-45F4-4EFD-9D75-5FA4A02E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3D7A-E0C2-4AA0-8C44-F9475B03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5EE7A-50B2-41D9-A9DB-3693F3F81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04306-94CB-4991-A75B-F7302EE34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DCA80-EBFF-4AD1-956E-FBB9112AE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8F196-9545-42A5-8CFF-65C56EAD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FADD3-132B-4A5B-8C52-A0C29AA1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5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4FFC-38D9-4698-BF17-3555BB94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BC4A7-1143-4778-BE17-2C9494FC14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42461-A954-4C1A-B14C-81FECF6FD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7518B-B247-41C9-BD74-149A1098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08067-C061-4AFF-B245-106BBF91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E63DD-78CB-47CB-B3B5-B3477C12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2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BBE5E-C24B-4F67-AA8D-5299312A1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CE271-2DC7-44ED-BF30-6EA8F3C8B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ABD3A-7DD1-42A0-A403-7B5E23523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C691E-5757-4A64-91B7-F81B509C6814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21B47-C498-43D0-9ECB-9BBD353FA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B23B2-D316-4113-8EBD-2C23AB67F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97125-B04B-4664-A378-70E4679D4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28F8F23-403E-4C60-8B75-3D0BFDE383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108237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Worksheet" r:id="rId3" imgW="16144923" imgH="10620560" progId="Excel.Sheet.12">
                  <p:embed/>
                </p:oleObj>
              </mc:Choice>
              <mc:Fallback>
                <p:oleObj name="Worksheet" r:id="rId3" imgW="16144923" imgH="10620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2192000" cy="6857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BD7CDEF8-BAA8-4184-A4DC-32632FA5AA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4645" y="0"/>
            <a:ext cx="687355" cy="66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59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12</cp:revision>
  <dcterms:created xsi:type="dcterms:W3CDTF">2022-10-13T04:04:43Z</dcterms:created>
  <dcterms:modified xsi:type="dcterms:W3CDTF">2022-10-17T08:57:08Z</dcterms:modified>
</cp:coreProperties>
</file>